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</a:t>
            </a:r>
            <a:br>
              <a:rPr lang="pt-BR" dirty="0"/>
            </a:br>
            <a:r>
              <a:rPr lang="pt-BR" dirty="0"/>
              <a:t>BUSCOU-ME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Eu, nas trevas, caminhando,</a:t>
            </a:r>
          </a:p>
          <a:p>
            <a:r>
              <a:rPr lang="pt-BR" dirty="0"/>
              <a:t>De pecado e perdição, </a:t>
            </a:r>
          </a:p>
          <a:p>
            <a:r>
              <a:rPr lang="pt-BR" dirty="0"/>
              <a:t>Lá dos Céus vi, rebrilhando,</a:t>
            </a:r>
          </a:p>
          <a:p>
            <a:r>
              <a:rPr lang="pt-BR" dirty="0"/>
              <a:t>Clara luz de salvação.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buscou-me, resgatou-me, </a:t>
            </a:r>
          </a:p>
          <a:p>
            <a:r>
              <a:rPr lang="pt-BR" dirty="0"/>
              <a:t>Em Jesus me fez andar. </a:t>
            </a:r>
          </a:p>
          <a:p>
            <a:r>
              <a:rPr lang="pt-BR" dirty="0"/>
              <a:t>A Seu lado, bem chegado, </a:t>
            </a:r>
          </a:p>
          <a:p>
            <a:r>
              <a:rPr lang="pt-BR" dirty="0"/>
              <a:t>Quero sempre, agora, estar.</a:t>
            </a:r>
          </a:p>
        </p:txBody>
      </p:sp>
    </p:spTree>
    <p:extLst>
      <p:ext uri="{BB962C8B-B14F-4D97-AF65-F5344CB8AC3E}">
        <p14:creationId xmlns:p14="http://schemas.microsoft.com/office/powerpoint/2010/main" val="1422845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culpa, meu pecado, </a:t>
            </a:r>
          </a:p>
          <a:p>
            <a:r>
              <a:rPr lang="pt-BR" dirty="0"/>
              <a:t>Junto à cruz agora estão, </a:t>
            </a:r>
          </a:p>
          <a:p>
            <a:r>
              <a:rPr lang="pt-BR" dirty="0"/>
              <a:t>E, no sangue derramado, </a:t>
            </a:r>
          </a:p>
          <a:p>
            <a:r>
              <a:rPr lang="pt-BR" dirty="0"/>
              <a:t>Tenho paz no coração. </a:t>
            </a:r>
          </a:p>
        </p:txBody>
      </p:sp>
    </p:spTree>
    <p:extLst>
      <p:ext uri="{BB962C8B-B14F-4D97-AF65-F5344CB8AC3E}">
        <p14:creationId xmlns:p14="http://schemas.microsoft.com/office/powerpoint/2010/main" val="45193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amou-me, consolou-me, </a:t>
            </a:r>
          </a:p>
          <a:p>
            <a:r>
              <a:rPr lang="pt-BR" dirty="0"/>
              <a:t>Em Jesus me quis salvar. </a:t>
            </a:r>
          </a:p>
          <a:p>
            <a:r>
              <a:rPr lang="pt-BR" dirty="0"/>
              <a:t>A Seu lado, resgatado, </a:t>
            </a:r>
          </a:p>
          <a:p>
            <a:r>
              <a:rPr lang="pt-BR" dirty="0"/>
              <a:t>Quero sempre, agora, estar.</a:t>
            </a:r>
          </a:p>
        </p:txBody>
      </p:sp>
    </p:spTree>
    <p:extLst>
      <p:ext uri="{BB962C8B-B14F-4D97-AF65-F5344CB8AC3E}">
        <p14:creationId xmlns:p14="http://schemas.microsoft.com/office/powerpoint/2010/main" val="2266640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 imensa! Amor infindo! </a:t>
            </a:r>
          </a:p>
          <a:p>
            <a:r>
              <a:rPr lang="pt-BR" dirty="0"/>
              <a:t>Hoje vivo em Sua luz, </a:t>
            </a:r>
          </a:p>
          <a:p>
            <a:r>
              <a:rPr lang="pt-BR" dirty="0"/>
              <a:t>Os meus passos dirigindo </a:t>
            </a:r>
          </a:p>
          <a:p>
            <a:r>
              <a:rPr lang="pt-BR" dirty="0"/>
              <a:t>Nos caminhos de Jesus. </a:t>
            </a:r>
          </a:p>
        </p:txBody>
      </p:sp>
    </p:spTree>
    <p:extLst>
      <p:ext uri="{BB962C8B-B14F-4D97-AF65-F5344CB8AC3E}">
        <p14:creationId xmlns:p14="http://schemas.microsoft.com/office/powerpoint/2010/main" val="4179607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BUSCOU-ME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 salvou-me, </a:t>
            </a:r>
          </a:p>
          <a:p>
            <a:r>
              <a:rPr lang="pt-BR" dirty="0"/>
              <a:t>transformou-me, </a:t>
            </a:r>
          </a:p>
          <a:p>
            <a:r>
              <a:rPr lang="pt-BR" dirty="0"/>
              <a:t>Com poder me vem guiar. </a:t>
            </a:r>
          </a:p>
          <a:p>
            <a:r>
              <a:rPr lang="pt-BR" dirty="0"/>
              <a:t>A Seu lado, bem guardado, </a:t>
            </a:r>
          </a:p>
          <a:p>
            <a:r>
              <a:rPr lang="pt-BR" dirty="0"/>
              <a:t>Quero sempre, agora, estar.</a:t>
            </a:r>
          </a:p>
        </p:txBody>
      </p:sp>
    </p:spTree>
    <p:extLst>
      <p:ext uri="{BB962C8B-B14F-4D97-AF65-F5344CB8AC3E}">
        <p14:creationId xmlns:p14="http://schemas.microsoft.com/office/powerpoint/2010/main" val="382112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162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 BUSCOU-ME</vt:lpstr>
      <vt:lpstr>DEUS BUSCOU-ME</vt:lpstr>
      <vt:lpstr>DEUS BUSCOU-ME</vt:lpstr>
      <vt:lpstr>DEUS BUSCOU-ME</vt:lpstr>
      <vt:lpstr>DEUS BUSCOU-ME</vt:lpstr>
      <vt:lpstr>DEUS BUSCOU-ME</vt:lpstr>
      <vt:lpstr>DEUS BUSCOU-ME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2019-06-12T22:02:22Z</dcterms:modified>
</cp:coreProperties>
</file>

<file path=docProps/thumbnail.jpeg>
</file>